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906000" cy="6858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4E2-1FDE-41EC-BE8D-503466F17370}" type="datetimeFigureOut">
              <a:rPr lang="zh-TW" altLang="en-US" smtClean="0"/>
              <a:t>44/1/21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178B-F3AA-47D2-84DF-7BED569799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9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4E2-1FDE-41EC-BE8D-503466F17370}" type="datetimeFigureOut">
              <a:rPr lang="zh-TW" altLang="en-US" smtClean="0"/>
              <a:t>44/1/21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178B-F3AA-47D2-84DF-7BED569799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04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4E2-1FDE-41EC-BE8D-503466F17370}" type="datetimeFigureOut">
              <a:rPr lang="zh-TW" altLang="en-US" smtClean="0"/>
              <a:t>44/1/21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178B-F3AA-47D2-84DF-7BED569799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35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4E2-1FDE-41EC-BE8D-503466F17370}" type="datetimeFigureOut">
              <a:rPr lang="zh-TW" altLang="en-US" smtClean="0"/>
              <a:t>44/1/21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178B-F3AA-47D2-84DF-7BED569799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50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4E2-1FDE-41EC-BE8D-503466F17370}" type="datetimeFigureOut">
              <a:rPr lang="zh-TW" altLang="en-US" smtClean="0"/>
              <a:t>44/1/21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178B-F3AA-47D2-84DF-7BED569799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69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4E2-1FDE-41EC-BE8D-503466F17370}" type="datetimeFigureOut">
              <a:rPr lang="zh-TW" altLang="en-US" smtClean="0"/>
              <a:t>44/1/21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178B-F3AA-47D2-84DF-7BED569799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357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4E2-1FDE-41EC-BE8D-503466F17370}" type="datetimeFigureOut">
              <a:rPr lang="zh-TW" altLang="en-US" smtClean="0"/>
              <a:t>44/1/21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178B-F3AA-47D2-84DF-7BED569799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85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4E2-1FDE-41EC-BE8D-503466F17370}" type="datetimeFigureOut">
              <a:rPr lang="zh-TW" altLang="en-US" smtClean="0"/>
              <a:t>44/1/21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178B-F3AA-47D2-84DF-7BED569799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10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4E2-1FDE-41EC-BE8D-503466F17370}" type="datetimeFigureOut">
              <a:rPr lang="zh-TW" altLang="en-US" smtClean="0"/>
              <a:t>44/1/21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178B-F3AA-47D2-84DF-7BED569799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57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4E2-1FDE-41EC-BE8D-503466F17370}" type="datetimeFigureOut">
              <a:rPr lang="zh-TW" altLang="en-US" smtClean="0"/>
              <a:t>44/1/21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178B-F3AA-47D2-84DF-7BED569799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32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4E2-1FDE-41EC-BE8D-503466F17370}" type="datetimeFigureOut">
              <a:rPr lang="zh-TW" altLang="en-US" smtClean="0"/>
              <a:t>44/1/21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178B-F3AA-47D2-84DF-7BED569799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48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F4E2-1FDE-41EC-BE8D-503466F17370}" type="datetimeFigureOut">
              <a:rPr lang="zh-TW" altLang="en-US" smtClean="0"/>
              <a:t>44/1/21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7178B-F3AA-47D2-84DF-7BED569799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01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82414" y="279066"/>
            <a:ext cx="4741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000" dirty="0"/>
              <a:t>Picture of the speaker</a:t>
            </a:r>
            <a:endParaRPr lang="zh-TW" altLang="en-US" sz="4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5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4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82414" y="279066"/>
            <a:ext cx="4741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000" dirty="0"/>
              <a:t>Picture of the speaker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5875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7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82414" y="279066"/>
            <a:ext cx="4741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000" dirty="0"/>
              <a:t>Picture of the speaker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5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6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82414" y="279066"/>
            <a:ext cx="4741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000" dirty="0"/>
              <a:t>Picture of the speaker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5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9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19414" y="279066"/>
            <a:ext cx="3467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000" dirty="0" smtClean="0"/>
              <a:t>Keynote </a:t>
            </a:r>
            <a:r>
              <a:rPr lang="en-US" altLang="zh-TW" sz="4000" dirty="0"/>
              <a:t>speech</a:t>
            </a:r>
            <a:endParaRPr lang="zh-TW" altLang="en-US" sz="4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5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4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19414" y="279066"/>
            <a:ext cx="3467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000" dirty="0" smtClean="0"/>
              <a:t>Keynote </a:t>
            </a:r>
            <a:r>
              <a:rPr lang="en-US" altLang="zh-TW" sz="4000" dirty="0"/>
              <a:t>speech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5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3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7193" y="279066"/>
            <a:ext cx="2851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000" dirty="0"/>
              <a:t>Group photo</a:t>
            </a:r>
            <a:endParaRPr lang="zh-TW" altLang="en-US" sz="4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385"/>
            <a:ext cx="9906000" cy="54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8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7193" y="279066"/>
            <a:ext cx="2851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000" dirty="0"/>
              <a:t>Group photo</a:t>
            </a:r>
            <a:endParaRPr lang="zh-TW" altLang="en-US" sz="4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932"/>
            <a:ext cx="9906000" cy="554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61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12</TotalTime>
  <Words>24</Words>
  <Application>Microsoft Office PowerPoint</Application>
  <PresentationFormat>A4 紙張 (210x297 公釐)</PresentationFormat>
  <Paragraphs>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superuser</dc:creator>
  <cp:lastModifiedBy>superuser</cp:lastModifiedBy>
  <cp:revision>4</cp:revision>
  <dcterms:created xsi:type="dcterms:W3CDTF">2021-11-01T07:01:21Z</dcterms:created>
  <dcterms:modified xsi:type="dcterms:W3CDTF">2021-11-01T07:52:38Z</dcterms:modified>
</cp:coreProperties>
</file>